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610" r:id="rId2"/>
    <p:sldId id="619" r:id="rId3"/>
    <p:sldId id="620" r:id="rId4"/>
    <p:sldId id="621" r:id="rId5"/>
    <p:sldId id="62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4593"/>
    <a:srgbClr val="ABFF1F"/>
    <a:srgbClr val="D9FF06"/>
    <a:srgbClr val="FFF201"/>
    <a:srgbClr val="FF25C3"/>
    <a:srgbClr val="FF626C"/>
    <a:srgbClr val="FF9433"/>
    <a:srgbClr val="FFC2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660"/>
  </p:normalViewPr>
  <p:slideViewPr>
    <p:cSldViewPr snapToGrid="0">
      <p:cViewPr>
        <p:scale>
          <a:sx n="125" d="100"/>
          <a:sy n="125" d="100"/>
        </p:scale>
        <p:origin x="73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0FFA4-0949-AC74-E431-2247EF86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CFB81-0937-AB08-F845-FE7C8821F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BA4A6-C31B-0F47-3915-2C3996CB5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D7FC-4E4C-546D-D2FE-AC593292E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8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103309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07764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hteck 25">
            <a:extLst>
              <a:ext uri="{FF2B5EF4-FFF2-40B4-BE49-F238E27FC236}">
                <a16:creationId xmlns:a16="http://schemas.microsoft.com/office/drawing/2014/main" id="{36565B0C-EEC3-8AC3-C049-E34986D10801}"/>
              </a:ext>
            </a:extLst>
          </p:cNvPr>
          <p:cNvSpPr/>
          <p:nvPr/>
        </p:nvSpPr>
        <p:spPr>
          <a:xfrm>
            <a:off x="472539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hteck 26">
            <a:extLst>
              <a:ext uri="{FF2B5EF4-FFF2-40B4-BE49-F238E27FC236}">
                <a16:creationId xmlns:a16="http://schemas.microsoft.com/office/drawing/2014/main" id="{10FAFEFE-5DCA-16AD-EABE-7653607DDAE4}"/>
              </a:ext>
            </a:extLst>
          </p:cNvPr>
          <p:cNvSpPr/>
          <p:nvPr/>
        </p:nvSpPr>
        <p:spPr>
          <a:xfrm>
            <a:off x="472539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hteck 27">
            <a:extLst>
              <a:ext uri="{FF2B5EF4-FFF2-40B4-BE49-F238E27FC236}">
                <a16:creationId xmlns:a16="http://schemas.microsoft.com/office/drawing/2014/main" id="{590921EC-ED27-2C00-30B5-5357688374E9}"/>
              </a:ext>
            </a:extLst>
          </p:cNvPr>
          <p:cNvSpPr/>
          <p:nvPr/>
        </p:nvSpPr>
        <p:spPr>
          <a:xfrm>
            <a:off x="472539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6A168EE-AE77-9EB4-37B5-225223B6067E}"/>
              </a:ext>
            </a:extLst>
          </p:cNvPr>
          <p:cNvSpPr/>
          <p:nvPr/>
        </p:nvSpPr>
        <p:spPr>
          <a:xfrm>
            <a:off x="472539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53177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281032" y="-2082909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28167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34469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hteck 25">
            <a:extLst>
              <a:ext uri="{FF2B5EF4-FFF2-40B4-BE49-F238E27FC236}">
                <a16:creationId xmlns:a16="http://schemas.microsoft.com/office/drawing/2014/main" id="{9B7EE6CB-3A76-29DA-72B4-C4693059CA77}"/>
              </a:ext>
            </a:extLst>
          </p:cNvPr>
          <p:cNvSpPr/>
          <p:nvPr/>
        </p:nvSpPr>
        <p:spPr>
          <a:xfrm flipH="1">
            <a:off x="1676572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hteck 26">
            <a:extLst>
              <a:ext uri="{FF2B5EF4-FFF2-40B4-BE49-F238E27FC236}">
                <a16:creationId xmlns:a16="http://schemas.microsoft.com/office/drawing/2014/main" id="{83486B72-0AB5-A612-196A-71D2ABEB6DF7}"/>
              </a:ext>
            </a:extLst>
          </p:cNvPr>
          <p:cNvSpPr/>
          <p:nvPr/>
        </p:nvSpPr>
        <p:spPr>
          <a:xfrm flipH="1">
            <a:off x="1676572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hteck 27">
            <a:extLst>
              <a:ext uri="{FF2B5EF4-FFF2-40B4-BE49-F238E27FC236}">
                <a16:creationId xmlns:a16="http://schemas.microsoft.com/office/drawing/2014/main" id="{748C34A5-A5B3-7619-E69F-092632E62BA7}"/>
              </a:ext>
            </a:extLst>
          </p:cNvPr>
          <p:cNvSpPr/>
          <p:nvPr/>
        </p:nvSpPr>
        <p:spPr>
          <a:xfrm flipH="1">
            <a:off x="1676572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Rechteck 28">
            <a:extLst>
              <a:ext uri="{FF2B5EF4-FFF2-40B4-BE49-F238E27FC236}">
                <a16:creationId xmlns:a16="http://schemas.microsoft.com/office/drawing/2014/main" id="{904CDB66-F2CA-5F85-AE77-D0F82978253F}"/>
              </a:ext>
            </a:extLst>
          </p:cNvPr>
          <p:cNvSpPr/>
          <p:nvPr/>
        </p:nvSpPr>
        <p:spPr>
          <a:xfrm flipH="1">
            <a:off x="1676572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177315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36044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335350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hteck 25">
            <a:extLst>
              <a:ext uri="{FF2B5EF4-FFF2-40B4-BE49-F238E27FC236}">
                <a16:creationId xmlns:a16="http://schemas.microsoft.com/office/drawing/2014/main" id="{C68EDF21-2C0A-9E19-2249-7A644045482E}"/>
              </a:ext>
            </a:extLst>
          </p:cNvPr>
          <p:cNvSpPr/>
          <p:nvPr/>
        </p:nvSpPr>
        <p:spPr>
          <a:xfrm>
            <a:off x="2730245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hteck 26">
            <a:extLst>
              <a:ext uri="{FF2B5EF4-FFF2-40B4-BE49-F238E27FC236}">
                <a16:creationId xmlns:a16="http://schemas.microsoft.com/office/drawing/2014/main" id="{52A6ABB3-025B-9105-B9E4-4E7F097E836E}"/>
              </a:ext>
            </a:extLst>
          </p:cNvPr>
          <p:cNvSpPr/>
          <p:nvPr/>
        </p:nvSpPr>
        <p:spPr>
          <a:xfrm>
            <a:off x="2730244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hteck 27">
            <a:extLst>
              <a:ext uri="{FF2B5EF4-FFF2-40B4-BE49-F238E27FC236}">
                <a16:creationId xmlns:a16="http://schemas.microsoft.com/office/drawing/2014/main" id="{DF1B31F5-37B0-0211-F790-3422751C2BEC}"/>
              </a:ext>
            </a:extLst>
          </p:cNvPr>
          <p:cNvSpPr/>
          <p:nvPr/>
        </p:nvSpPr>
        <p:spPr>
          <a:xfrm>
            <a:off x="2730245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hteck 28">
            <a:extLst>
              <a:ext uri="{FF2B5EF4-FFF2-40B4-BE49-F238E27FC236}">
                <a16:creationId xmlns:a16="http://schemas.microsoft.com/office/drawing/2014/main" id="{8F9875AF-1FCD-7206-C6BF-1B82CF563257}"/>
              </a:ext>
            </a:extLst>
          </p:cNvPr>
          <p:cNvSpPr/>
          <p:nvPr/>
        </p:nvSpPr>
        <p:spPr>
          <a:xfrm>
            <a:off x="2730245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278891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53881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602399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043416A5-4156-81EE-3F40-5ADD073C63F8}"/>
              </a:ext>
            </a:extLst>
          </p:cNvPr>
          <p:cNvSpPr/>
          <p:nvPr/>
        </p:nvSpPr>
        <p:spPr>
          <a:xfrm flipH="1">
            <a:off x="3934277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Rechteck 26">
            <a:extLst>
              <a:ext uri="{FF2B5EF4-FFF2-40B4-BE49-F238E27FC236}">
                <a16:creationId xmlns:a16="http://schemas.microsoft.com/office/drawing/2014/main" id="{570A365E-C25C-D14F-2F25-30B0074477AE}"/>
              </a:ext>
            </a:extLst>
          </p:cNvPr>
          <p:cNvSpPr/>
          <p:nvPr/>
        </p:nvSpPr>
        <p:spPr>
          <a:xfrm flipH="1">
            <a:off x="3934278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hteck 27">
            <a:extLst>
              <a:ext uri="{FF2B5EF4-FFF2-40B4-BE49-F238E27FC236}">
                <a16:creationId xmlns:a16="http://schemas.microsoft.com/office/drawing/2014/main" id="{4EC241EB-F1C7-D332-A96C-A22B30FEE931}"/>
              </a:ext>
            </a:extLst>
          </p:cNvPr>
          <p:cNvSpPr/>
          <p:nvPr/>
        </p:nvSpPr>
        <p:spPr>
          <a:xfrm flipH="1">
            <a:off x="3934277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hteck 28">
            <a:extLst>
              <a:ext uri="{FF2B5EF4-FFF2-40B4-BE49-F238E27FC236}">
                <a16:creationId xmlns:a16="http://schemas.microsoft.com/office/drawing/2014/main" id="{1A819B23-0B42-A49A-D5D0-4067AC734E42}"/>
              </a:ext>
            </a:extLst>
          </p:cNvPr>
          <p:cNvSpPr/>
          <p:nvPr/>
        </p:nvSpPr>
        <p:spPr>
          <a:xfrm flipH="1">
            <a:off x="3934278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03029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335332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516793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4987F7E7-7CDF-6C06-8800-4D21AE3C7D7F}"/>
              </a:ext>
            </a:extLst>
          </p:cNvPr>
          <p:cNvSpPr/>
          <p:nvPr/>
        </p:nvSpPr>
        <p:spPr>
          <a:xfrm>
            <a:off x="577956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hteck 26">
            <a:extLst>
              <a:ext uri="{FF2B5EF4-FFF2-40B4-BE49-F238E27FC236}">
                <a16:creationId xmlns:a16="http://schemas.microsoft.com/office/drawing/2014/main" id="{DE6353D5-F4FB-61D3-AEF6-7E26C00FDE9D}"/>
              </a:ext>
            </a:extLst>
          </p:cNvPr>
          <p:cNvSpPr/>
          <p:nvPr/>
        </p:nvSpPr>
        <p:spPr>
          <a:xfrm>
            <a:off x="577956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Rechteck 27">
            <a:extLst>
              <a:ext uri="{FF2B5EF4-FFF2-40B4-BE49-F238E27FC236}">
                <a16:creationId xmlns:a16="http://schemas.microsoft.com/office/drawing/2014/main" id="{497A1B91-1D20-C330-AE69-19D7DA57734F}"/>
              </a:ext>
            </a:extLst>
          </p:cNvPr>
          <p:cNvSpPr/>
          <p:nvPr/>
        </p:nvSpPr>
        <p:spPr>
          <a:xfrm>
            <a:off x="577956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hteck 28">
            <a:extLst>
              <a:ext uri="{FF2B5EF4-FFF2-40B4-BE49-F238E27FC236}">
                <a16:creationId xmlns:a16="http://schemas.microsoft.com/office/drawing/2014/main" id="{912AAFD0-D3ED-4C8C-0051-B010C1E5135E}"/>
              </a:ext>
            </a:extLst>
          </p:cNvPr>
          <p:cNvSpPr/>
          <p:nvPr/>
        </p:nvSpPr>
        <p:spPr>
          <a:xfrm>
            <a:off x="577956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5899006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7756873" y="-2321998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6842155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35A78E46-3F65-36C6-B590-EFEBE635C146}"/>
              </a:ext>
            </a:extLst>
          </p:cNvPr>
          <p:cNvSpPr/>
          <p:nvPr/>
        </p:nvSpPr>
        <p:spPr>
          <a:xfrm flipH="1">
            <a:off x="724650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echteck 26">
            <a:extLst>
              <a:ext uri="{FF2B5EF4-FFF2-40B4-BE49-F238E27FC236}">
                <a16:creationId xmlns:a16="http://schemas.microsoft.com/office/drawing/2014/main" id="{9F543712-4F98-C0E6-2564-91A06C251B2C}"/>
              </a:ext>
            </a:extLst>
          </p:cNvPr>
          <p:cNvSpPr/>
          <p:nvPr/>
        </p:nvSpPr>
        <p:spPr>
          <a:xfrm flipH="1">
            <a:off x="724650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Rechteck 27">
            <a:extLst>
              <a:ext uri="{FF2B5EF4-FFF2-40B4-BE49-F238E27FC236}">
                <a16:creationId xmlns:a16="http://schemas.microsoft.com/office/drawing/2014/main" id="{CEACBB3C-911D-938B-F515-E818C84FBF44}"/>
              </a:ext>
            </a:extLst>
          </p:cNvPr>
          <p:cNvSpPr/>
          <p:nvPr/>
        </p:nvSpPr>
        <p:spPr>
          <a:xfrm flipH="1">
            <a:off x="724650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Rechteck 28">
            <a:extLst>
              <a:ext uri="{FF2B5EF4-FFF2-40B4-BE49-F238E27FC236}">
                <a16:creationId xmlns:a16="http://schemas.microsoft.com/office/drawing/2014/main" id="{2F571310-F74B-2452-B250-D67C7DFD2445}"/>
              </a:ext>
            </a:extLst>
          </p:cNvPr>
          <p:cNvSpPr/>
          <p:nvPr/>
        </p:nvSpPr>
        <p:spPr>
          <a:xfrm flipH="1">
            <a:off x="724650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41145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8720080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hteck 25">
            <a:extLst>
              <a:ext uri="{FF2B5EF4-FFF2-40B4-BE49-F238E27FC236}">
                <a16:creationId xmlns:a16="http://schemas.microsoft.com/office/drawing/2014/main" id="{F7036468-ACCF-8F3B-EBA3-158A243FC466}"/>
              </a:ext>
            </a:extLst>
          </p:cNvPr>
          <p:cNvSpPr/>
          <p:nvPr/>
        </p:nvSpPr>
        <p:spPr>
          <a:xfrm>
            <a:off x="7982847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Rechteck 26">
            <a:extLst>
              <a:ext uri="{FF2B5EF4-FFF2-40B4-BE49-F238E27FC236}">
                <a16:creationId xmlns:a16="http://schemas.microsoft.com/office/drawing/2014/main" id="{D26EAFA5-BC68-5DD6-1F77-EBA6C180A3A9}"/>
              </a:ext>
            </a:extLst>
          </p:cNvPr>
          <p:cNvSpPr/>
          <p:nvPr/>
        </p:nvSpPr>
        <p:spPr>
          <a:xfrm>
            <a:off x="7982846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hteck 27">
            <a:extLst>
              <a:ext uri="{FF2B5EF4-FFF2-40B4-BE49-F238E27FC236}">
                <a16:creationId xmlns:a16="http://schemas.microsoft.com/office/drawing/2014/main" id="{5ADD474A-6C25-59AF-0D11-C8DC42D948F5}"/>
              </a:ext>
            </a:extLst>
          </p:cNvPr>
          <p:cNvSpPr/>
          <p:nvPr/>
        </p:nvSpPr>
        <p:spPr>
          <a:xfrm>
            <a:off x="7982847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28">
            <a:extLst>
              <a:ext uri="{FF2B5EF4-FFF2-40B4-BE49-F238E27FC236}">
                <a16:creationId xmlns:a16="http://schemas.microsoft.com/office/drawing/2014/main" id="{646EAA70-2C3D-A1A3-A875-772630C228B2}"/>
              </a:ext>
            </a:extLst>
          </p:cNvPr>
          <p:cNvSpPr/>
          <p:nvPr/>
        </p:nvSpPr>
        <p:spPr>
          <a:xfrm>
            <a:off x="798284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10229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192646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045441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hteck 25">
            <a:extLst>
              <a:ext uri="{FF2B5EF4-FFF2-40B4-BE49-F238E27FC236}">
                <a16:creationId xmlns:a16="http://schemas.microsoft.com/office/drawing/2014/main" id="{68E45D1F-6E6A-D79A-D624-EE5C7B21A56D}"/>
              </a:ext>
            </a:extLst>
          </p:cNvPr>
          <p:cNvSpPr/>
          <p:nvPr/>
        </p:nvSpPr>
        <p:spPr>
          <a:xfrm flipH="1">
            <a:off x="9449786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hteck 26">
            <a:extLst>
              <a:ext uri="{FF2B5EF4-FFF2-40B4-BE49-F238E27FC236}">
                <a16:creationId xmlns:a16="http://schemas.microsoft.com/office/drawing/2014/main" id="{3D7D7F18-27CD-3CA4-75D7-2ACF48F0EC1F}"/>
              </a:ext>
            </a:extLst>
          </p:cNvPr>
          <p:cNvSpPr/>
          <p:nvPr/>
        </p:nvSpPr>
        <p:spPr>
          <a:xfrm flipH="1">
            <a:off x="9449787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Rechteck 27">
            <a:extLst>
              <a:ext uri="{FF2B5EF4-FFF2-40B4-BE49-F238E27FC236}">
                <a16:creationId xmlns:a16="http://schemas.microsoft.com/office/drawing/2014/main" id="{13913610-111D-6A56-C9AA-D713F350D743}"/>
              </a:ext>
            </a:extLst>
          </p:cNvPr>
          <p:cNvSpPr/>
          <p:nvPr/>
        </p:nvSpPr>
        <p:spPr>
          <a:xfrm flipH="1">
            <a:off x="9449786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2" name="Rechteck 28">
            <a:extLst>
              <a:ext uri="{FF2B5EF4-FFF2-40B4-BE49-F238E27FC236}">
                <a16:creationId xmlns:a16="http://schemas.microsoft.com/office/drawing/2014/main" id="{58744218-362F-4E1B-2779-0B0541953AA1}"/>
              </a:ext>
            </a:extLst>
          </p:cNvPr>
          <p:cNvSpPr/>
          <p:nvPr/>
        </p:nvSpPr>
        <p:spPr>
          <a:xfrm flipH="1">
            <a:off x="944978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614739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331340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Rechteck 25">
            <a:extLst>
              <a:ext uri="{FF2B5EF4-FFF2-40B4-BE49-F238E27FC236}">
                <a16:creationId xmlns:a16="http://schemas.microsoft.com/office/drawing/2014/main" id="{439A5B94-901D-9C11-5DD3-E9EAFAF48871}"/>
              </a:ext>
            </a:extLst>
          </p:cNvPr>
          <p:cNvSpPr/>
          <p:nvPr/>
        </p:nvSpPr>
        <p:spPr>
          <a:xfrm>
            <a:off x="5708011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1" name="Rechteck 26">
            <a:extLst>
              <a:ext uri="{FF2B5EF4-FFF2-40B4-BE49-F238E27FC236}">
                <a16:creationId xmlns:a16="http://schemas.microsoft.com/office/drawing/2014/main" id="{E2A617C9-25EB-F964-A382-11D58DFCE3CA}"/>
              </a:ext>
            </a:extLst>
          </p:cNvPr>
          <p:cNvSpPr/>
          <p:nvPr/>
        </p:nvSpPr>
        <p:spPr>
          <a:xfrm>
            <a:off x="5708010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Rechteck 27">
            <a:extLst>
              <a:ext uri="{FF2B5EF4-FFF2-40B4-BE49-F238E27FC236}">
                <a16:creationId xmlns:a16="http://schemas.microsoft.com/office/drawing/2014/main" id="{4BBF0787-8EF9-1D48-9F5C-B1E377CBB801}"/>
              </a:ext>
            </a:extLst>
          </p:cNvPr>
          <p:cNvSpPr/>
          <p:nvPr/>
        </p:nvSpPr>
        <p:spPr>
          <a:xfrm>
            <a:off x="5708011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3" name="Rechteck 28">
            <a:extLst>
              <a:ext uri="{FF2B5EF4-FFF2-40B4-BE49-F238E27FC236}">
                <a16:creationId xmlns:a16="http://schemas.microsoft.com/office/drawing/2014/main" id="{1DA9E43D-9DC1-D352-65B5-8E11E22AB44B}"/>
              </a:ext>
            </a:extLst>
          </p:cNvPr>
          <p:cNvSpPr/>
          <p:nvPr/>
        </p:nvSpPr>
        <p:spPr>
          <a:xfrm>
            <a:off x="5708011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410648" y="33675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553608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hteck 25">
            <a:extLst>
              <a:ext uri="{FF2B5EF4-FFF2-40B4-BE49-F238E27FC236}">
                <a16:creationId xmlns:a16="http://schemas.microsoft.com/office/drawing/2014/main" id="{7B992A38-88FD-C6F3-49DF-FA11AE55109D}"/>
              </a:ext>
            </a:extLst>
          </p:cNvPr>
          <p:cNvSpPr/>
          <p:nvPr/>
        </p:nvSpPr>
        <p:spPr>
          <a:xfrm flipH="1">
            <a:off x="6936307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8" name="Rechteck 26">
            <a:extLst>
              <a:ext uri="{FF2B5EF4-FFF2-40B4-BE49-F238E27FC236}">
                <a16:creationId xmlns:a16="http://schemas.microsoft.com/office/drawing/2014/main" id="{5DC9BA0C-2A7C-923A-845E-A9DC1086EEE6}"/>
              </a:ext>
            </a:extLst>
          </p:cNvPr>
          <p:cNvSpPr/>
          <p:nvPr/>
        </p:nvSpPr>
        <p:spPr>
          <a:xfrm flipH="1">
            <a:off x="6936307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9" name="Rechteck 27">
            <a:extLst>
              <a:ext uri="{FF2B5EF4-FFF2-40B4-BE49-F238E27FC236}">
                <a16:creationId xmlns:a16="http://schemas.microsoft.com/office/drawing/2014/main" id="{4CAC2061-B21C-2ADE-F0A8-724F0E4E62BA}"/>
              </a:ext>
            </a:extLst>
          </p:cNvPr>
          <p:cNvSpPr/>
          <p:nvPr/>
        </p:nvSpPr>
        <p:spPr>
          <a:xfrm flipH="1">
            <a:off x="6936307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0" name="Rechteck 28">
            <a:extLst>
              <a:ext uri="{FF2B5EF4-FFF2-40B4-BE49-F238E27FC236}">
                <a16:creationId xmlns:a16="http://schemas.microsoft.com/office/drawing/2014/main" id="{6FDEA1A9-EB99-F59C-FC1D-4BA4BFE44735}"/>
              </a:ext>
            </a:extLst>
          </p:cNvPr>
          <p:cNvSpPr/>
          <p:nvPr/>
        </p:nvSpPr>
        <p:spPr>
          <a:xfrm flipH="1">
            <a:off x="6936307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348763" y="336759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016015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hteck 25">
            <a:extLst>
              <a:ext uri="{FF2B5EF4-FFF2-40B4-BE49-F238E27FC236}">
                <a16:creationId xmlns:a16="http://schemas.microsoft.com/office/drawing/2014/main" id="{5FA03440-DF04-3E5E-80BD-BBAEC4C515B9}"/>
              </a:ext>
            </a:extLst>
          </p:cNvPr>
          <p:cNvSpPr/>
          <p:nvPr/>
        </p:nvSpPr>
        <p:spPr>
          <a:xfrm>
            <a:off x="8392686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4" name="Rechteck 26">
            <a:extLst>
              <a:ext uri="{FF2B5EF4-FFF2-40B4-BE49-F238E27FC236}">
                <a16:creationId xmlns:a16="http://schemas.microsoft.com/office/drawing/2014/main" id="{4EBD0F0B-551A-697C-A866-C57259D6D052}"/>
              </a:ext>
            </a:extLst>
          </p:cNvPr>
          <p:cNvSpPr/>
          <p:nvPr/>
        </p:nvSpPr>
        <p:spPr>
          <a:xfrm>
            <a:off x="8392686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hteck 27">
            <a:extLst>
              <a:ext uri="{FF2B5EF4-FFF2-40B4-BE49-F238E27FC236}">
                <a16:creationId xmlns:a16="http://schemas.microsoft.com/office/drawing/2014/main" id="{117150FD-0813-20A7-E2A6-8D8A795841BB}"/>
              </a:ext>
            </a:extLst>
          </p:cNvPr>
          <p:cNvSpPr/>
          <p:nvPr/>
        </p:nvSpPr>
        <p:spPr>
          <a:xfrm>
            <a:off x="8392686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echteck 28">
            <a:extLst>
              <a:ext uri="{FF2B5EF4-FFF2-40B4-BE49-F238E27FC236}">
                <a16:creationId xmlns:a16="http://schemas.microsoft.com/office/drawing/2014/main" id="{C0E7A244-0B22-05F8-6174-D3DEED41FB3A}"/>
              </a:ext>
            </a:extLst>
          </p:cNvPr>
          <p:cNvSpPr/>
          <p:nvPr/>
        </p:nvSpPr>
        <p:spPr>
          <a:xfrm>
            <a:off x="8392686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238283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Rechteck 25">
            <a:extLst>
              <a:ext uri="{FF2B5EF4-FFF2-40B4-BE49-F238E27FC236}">
                <a16:creationId xmlns:a16="http://schemas.microsoft.com/office/drawing/2014/main" id="{4B6F8C04-CFE1-B060-4081-93F378659329}"/>
              </a:ext>
            </a:extLst>
          </p:cNvPr>
          <p:cNvSpPr/>
          <p:nvPr/>
        </p:nvSpPr>
        <p:spPr>
          <a:xfrm flipH="1">
            <a:off x="9620982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echteck 26">
            <a:extLst>
              <a:ext uri="{FF2B5EF4-FFF2-40B4-BE49-F238E27FC236}">
                <a16:creationId xmlns:a16="http://schemas.microsoft.com/office/drawing/2014/main" id="{B6CB457F-C189-7A5D-33A9-C565C03528BB}"/>
              </a:ext>
            </a:extLst>
          </p:cNvPr>
          <p:cNvSpPr/>
          <p:nvPr/>
        </p:nvSpPr>
        <p:spPr>
          <a:xfrm flipH="1">
            <a:off x="9620983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echteck 27">
            <a:extLst>
              <a:ext uri="{FF2B5EF4-FFF2-40B4-BE49-F238E27FC236}">
                <a16:creationId xmlns:a16="http://schemas.microsoft.com/office/drawing/2014/main" id="{F547232C-1C3B-F078-62D7-0C0CDA9F8F09}"/>
              </a:ext>
            </a:extLst>
          </p:cNvPr>
          <p:cNvSpPr/>
          <p:nvPr/>
        </p:nvSpPr>
        <p:spPr>
          <a:xfrm flipH="1">
            <a:off x="9620982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2" name="Rechteck 28">
            <a:extLst>
              <a:ext uri="{FF2B5EF4-FFF2-40B4-BE49-F238E27FC236}">
                <a16:creationId xmlns:a16="http://schemas.microsoft.com/office/drawing/2014/main" id="{9B4C5871-7742-102F-0515-BDB02187F27D}"/>
              </a:ext>
            </a:extLst>
          </p:cNvPr>
          <p:cNvSpPr/>
          <p:nvPr/>
        </p:nvSpPr>
        <p:spPr>
          <a:xfrm flipH="1">
            <a:off x="9620983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103307" y="2625871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Rechteck 25">
            <a:extLst>
              <a:ext uri="{FF2B5EF4-FFF2-40B4-BE49-F238E27FC236}">
                <a16:creationId xmlns:a16="http://schemas.microsoft.com/office/drawing/2014/main" id="{146700B7-97DC-0DAE-0837-0831069CBD0B}"/>
              </a:ext>
            </a:extLst>
          </p:cNvPr>
          <p:cNvSpPr/>
          <p:nvPr/>
        </p:nvSpPr>
        <p:spPr>
          <a:xfrm>
            <a:off x="44713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2" name="Rechteck 26">
            <a:extLst>
              <a:ext uri="{FF2B5EF4-FFF2-40B4-BE49-F238E27FC236}">
                <a16:creationId xmlns:a16="http://schemas.microsoft.com/office/drawing/2014/main" id="{484EFDDE-EA9A-3CEC-8FB1-29D35B316B85}"/>
              </a:ext>
            </a:extLst>
          </p:cNvPr>
          <p:cNvSpPr/>
          <p:nvPr/>
        </p:nvSpPr>
        <p:spPr>
          <a:xfrm>
            <a:off x="447132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hteck 27">
            <a:extLst>
              <a:ext uri="{FF2B5EF4-FFF2-40B4-BE49-F238E27FC236}">
                <a16:creationId xmlns:a16="http://schemas.microsoft.com/office/drawing/2014/main" id="{BD94E0C9-F3E8-1DD2-0405-15FF29DE2166}"/>
              </a:ext>
            </a:extLst>
          </p:cNvPr>
          <p:cNvSpPr/>
          <p:nvPr/>
        </p:nvSpPr>
        <p:spPr>
          <a:xfrm>
            <a:off x="44713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4" name="Rechteck 28">
            <a:extLst>
              <a:ext uri="{FF2B5EF4-FFF2-40B4-BE49-F238E27FC236}">
                <a16:creationId xmlns:a16="http://schemas.microsoft.com/office/drawing/2014/main" id="{E9CE4227-A67A-A5E1-5913-E791DE8384D3}"/>
              </a:ext>
            </a:extLst>
          </p:cNvPr>
          <p:cNvSpPr/>
          <p:nvPr/>
        </p:nvSpPr>
        <p:spPr>
          <a:xfrm>
            <a:off x="447133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065477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067031" y="1338022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131796" y="2625871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hteck 25">
            <a:extLst>
              <a:ext uri="{FF2B5EF4-FFF2-40B4-BE49-F238E27FC236}">
                <a16:creationId xmlns:a16="http://schemas.microsoft.com/office/drawing/2014/main" id="{FFF6B8A2-3A5C-32BA-1761-1FEFE29BFDF9}"/>
              </a:ext>
            </a:extLst>
          </p:cNvPr>
          <p:cNvSpPr/>
          <p:nvPr/>
        </p:nvSpPr>
        <p:spPr>
          <a:xfrm flipH="1">
            <a:off x="156832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Rechteck 26">
            <a:extLst>
              <a:ext uri="{FF2B5EF4-FFF2-40B4-BE49-F238E27FC236}">
                <a16:creationId xmlns:a16="http://schemas.microsoft.com/office/drawing/2014/main" id="{A2DC2C51-1072-327E-2C8D-DC251E594BCA}"/>
              </a:ext>
            </a:extLst>
          </p:cNvPr>
          <p:cNvSpPr/>
          <p:nvPr/>
        </p:nvSpPr>
        <p:spPr>
          <a:xfrm flipH="1">
            <a:off x="1568324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0" name="Rechteck 27">
            <a:extLst>
              <a:ext uri="{FF2B5EF4-FFF2-40B4-BE49-F238E27FC236}">
                <a16:creationId xmlns:a16="http://schemas.microsoft.com/office/drawing/2014/main" id="{971D8020-F0E6-931E-8E4A-C77D56FBDBE3}"/>
              </a:ext>
            </a:extLst>
          </p:cNvPr>
          <p:cNvSpPr/>
          <p:nvPr/>
        </p:nvSpPr>
        <p:spPr>
          <a:xfrm flipH="1">
            <a:off x="156832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1" name="Rechteck 28">
            <a:extLst>
              <a:ext uri="{FF2B5EF4-FFF2-40B4-BE49-F238E27FC236}">
                <a16:creationId xmlns:a16="http://schemas.microsoft.com/office/drawing/2014/main" id="{E0501C8D-AACF-BDCD-A6A5-D38F923949B2}"/>
              </a:ext>
            </a:extLst>
          </p:cNvPr>
          <p:cNvSpPr/>
          <p:nvPr/>
        </p:nvSpPr>
        <p:spPr>
          <a:xfrm flipH="1">
            <a:off x="1568324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553883" y="2625871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6" name="Rechteck 25">
            <a:extLst>
              <a:ext uri="{FF2B5EF4-FFF2-40B4-BE49-F238E27FC236}">
                <a16:creationId xmlns:a16="http://schemas.microsoft.com/office/drawing/2014/main" id="{066C2C27-C36E-EE31-FAD1-8BC9519C8B2E}"/>
              </a:ext>
            </a:extLst>
          </p:cNvPr>
          <p:cNvSpPr/>
          <p:nvPr/>
        </p:nvSpPr>
        <p:spPr>
          <a:xfrm>
            <a:off x="2897708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7" name="Rechteck 26">
            <a:extLst>
              <a:ext uri="{FF2B5EF4-FFF2-40B4-BE49-F238E27FC236}">
                <a16:creationId xmlns:a16="http://schemas.microsoft.com/office/drawing/2014/main" id="{FD134450-5546-8360-6BE9-46A7B46F4DE2}"/>
              </a:ext>
            </a:extLst>
          </p:cNvPr>
          <p:cNvSpPr/>
          <p:nvPr/>
        </p:nvSpPr>
        <p:spPr>
          <a:xfrm>
            <a:off x="2897708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Rechteck 27">
            <a:extLst>
              <a:ext uri="{FF2B5EF4-FFF2-40B4-BE49-F238E27FC236}">
                <a16:creationId xmlns:a16="http://schemas.microsoft.com/office/drawing/2014/main" id="{1C58A9DF-EABA-302E-505F-0AC5BC9B1FEE}"/>
              </a:ext>
            </a:extLst>
          </p:cNvPr>
          <p:cNvSpPr/>
          <p:nvPr/>
        </p:nvSpPr>
        <p:spPr>
          <a:xfrm>
            <a:off x="2897708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9" name="Rechteck 28">
            <a:extLst>
              <a:ext uri="{FF2B5EF4-FFF2-40B4-BE49-F238E27FC236}">
                <a16:creationId xmlns:a16="http://schemas.microsoft.com/office/drawing/2014/main" id="{8D904644-CB4B-F80F-D8E0-CD264602251B}"/>
              </a:ext>
            </a:extLst>
          </p:cNvPr>
          <p:cNvSpPr/>
          <p:nvPr/>
        </p:nvSpPr>
        <p:spPr>
          <a:xfrm>
            <a:off x="2897708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582372" y="2625871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hteck 25">
            <a:extLst>
              <a:ext uri="{FF2B5EF4-FFF2-40B4-BE49-F238E27FC236}">
                <a16:creationId xmlns:a16="http://schemas.microsoft.com/office/drawing/2014/main" id="{7A985F2B-10D2-AFEE-FA41-BB99F7421773}"/>
              </a:ext>
            </a:extLst>
          </p:cNvPr>
          <p:cNvSpPr/>
          <p:nvPr/>
        </p:nvSpPr>
        <p:spPr>
          <a:xfrm flipH="1">
            <a:off x="4018899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3" name="Rechteck 26">
            <a:extLst>
              <a:ext uri="{FF2B5EF4-FFF2-40B4-BE49-F238E27FC236}">
                <a16:creationId xmlns:a16="http://schemas.microsoft.com/office/drawing/2014/main" id="{AACD5F8F-E9DE-78FB-17EA-02671DA2C565}"/>
              </a:ext>
            </a:extLst>
          </p:cNvPr>
          <p:cNvSpPr/>
          <p:nvPr/>
        </p:nvSpPr>
        <p:spPr>
          <a:xfrm flipH="1">
            <a:off x="4018899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4" name="Rechteck 27">
            <a:extLst>
              <a:ext uri="{FF2B5EF4-FFF2-40B4-BE49-F238E27FC236}">
                <a16:creationId xmlns:a16="http://schemas.microsoft.com/office/drawing/2014/main" id="{212B1211-960D-38D8-EC54-D31F5D43C512}"/>
              </a:ext>
            </a:extLst>
          </p:cNvPr>
          <p:cNvSpPr/>
          <p:nvPr/>
        </p:nvSpPr>
        <p:spPr>
          <a:xfrm flipH="1">
            <a:off x="4018899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Rechteck 28">
            <a:extLst>
              <a:ext uri="{FF2B5EF4-FFF2-40B4-BE49-F238E27FC236}">
                <a16:creationId xmlns:a16="http://schemas.microsoft.com/office/drawing/2014/main" id="{1F6AD339-2B1C-0BE8-F764-4705C16651E5}"/>
              </a:ext>
            </a:extLst>
          </p:cNvPr>
          <p:cNvSpPr/>
          <p:nvPr/>
        </p:nvSpPr>
        <p:spPr>
          <a:xfrm flipH="1">
            <a:off x="4018899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344825" y="273915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593499" y="273915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384949" y="308697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410648" y="222330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348763" y="222330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384949" y="194268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095325" y="336758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033440" y="336758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029502" y="2739149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278176" y="2739152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069626" y="3086967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095325" y="2223299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033440" y="222329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069626" y="1942678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013282" y="2782135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518119" y="1331671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464370" y="2775784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514484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077643" y="1701201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6553571" y="1685813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077360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6532273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5B44C-F3A1-B0CF-FDB0-039688B9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32765D-CA93-206C-7148-764C577C0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9288F-87FB-7F54-601D-E2D16E1B14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1" y="6466720"/>
            <a:ext cx="8619040" cy="365125"/>
          </a:xfrm>
        </p:spPr>
        <p:txBody>
          <a:bodyPr/>
          <a:lstStyle/>
          <a:p>
            <a:r>
              <a:rPr lang="en-US"/>
              <a:t>B.Sc. Adrian Keil (TUM) | Meeting 16.01.2025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A97874-C888-2BC6-1D40-A94AD95F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18" t="22251" r="1105" b="23617"/>
          <a:stretch/>
        </p:blipFill>
        <p:spPr>
          <a:xfrm>
            <a:off x="115963" y="107950"/>
            <a:ext cx="4006851" cy="202565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E47C0FB-8A01-2B37-C5DD-0023E3CE7157}"/>
              </a:ext>
            </a:extLst>
          </p:cNvPr>
          <p:cNvSpPr txBox="1"/>
          <p:nvPr/>
        </p:nvSpPr>
        <p:spPr>
          <a:xfrm>
            <a:off x="414881" y="6048892"/>
            <a:ext cx="5205256" cy="35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133" dirty="0"/>
              <a:t>Field </a:t>
            </a:r>
            <a:r>
              <a:rPr lang="de-DE" sz="2133" dirty="0" err="1"/>
              <a:t>intensity</a:t>
            </a:r>
            <a:r>
              <a:rPr lang="de-DE" sz="2133" dirty="0"/>
              <a:t> (0 – 10 kA/m)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5449017-B18F-2FE1-ECAF-746779F270FB}"/>
              </a:ext>
            </a:extLst>
          </p:cNvPr>
          <p:cNvSpPr txBox="1"/>
          <p:nvPr/>
        </p:nvSpPr>
        <p:spPr>
          <a:xfrm>
            <a:off x="5733897" y="6048820"/>
            <a:ext cx="5205256" cy="35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133" dirty="0" err="1"/>
              <a:t>Current</a:t>
            </a:r>
            <a:r>
              <a:rPr lang="de-DE" sz="2133" dirty="0"/>
              <a:t> </a:t>
            </a:r>
            <a:r>
              <a:rPr lang="de-DE" sz="2133" dirty="0" err="1"/>
              <a:t>density</a:t>
            </a:r>
            <a:r>
              <a:rPr lang="de-DE" sz="2133" dirty="0"/>
              <a:t> (0 – 300 A/mm^2)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347243D-50A9-BE30-0D13-565CBCBD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99" y="120093"/>
            <a:ext cx="2960597" cy="12136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90662D-46BC-F194-82B8-CC3D02A17C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358" t="23439" r="2287" b="22429"/>
          <a:stretch/>
        </p:blipFill>
        <p:spPr>
          <a:xfrm>
            <a:off x="115963" y="2294673"/>
            <a:ext cx="4006851" cy="19786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46A8CF-D853-4B5E-A449-0718243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597" y="1702380"/>
            <a:ext cx="2960597" cy="118458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C5EAB9-AD7F-D158-B45E-ABD1898F2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598" y="3029885"/>
            <a:ext cx="2960597" cy="124347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552162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A50D1F7C-A7EF-2EBC-0874-D2DB10F2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8" t="4173" r="15860"/>
          <a:stretch/>
        </p:blipFill>
        <p:spPr>
          <a:xfrm>
            <a:off x="0" y="0"/>
            <a:ext cx="7801292" cy="6858000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CA152BF-D749-CDBF-67A3-62AD4432358F}"/>
              </a:ext>
            </a:extLst>
          </p:cNvPr>
          <p:cNvSpPr txBox="1"/>
          <p:nvPr/>
        </p:nvSpPr>
        <p:spPr>
          <a:xfrm>
            <a:off x="4920826" y="4902433"/>
            <a:ext cx="2160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B595551-1B23-C5AD-23B5-0BFDFA20651B}"/>
              </a:ext>
            </a:extLst>
          </p:cNvPr>
          <p:cNvSpPr txBox="1"/>
          <p:nvPr/>
        </p:nvSpPr>
        <p:spPr>
          <a:xfrm>
            <a:off x="5640599" y="1207413"/>
            <a:ext cx="2160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84B01B5-0BA1-719E-C73E-82620C35B1CD}"/>
              </a:ext>
            </a:extLst>
          </p:cNvPr>
          <p:cNvSpPr/>
          <p:nvPr/>
        </p:nvSpPr>
        <p:spPr>
          <a:xfrm>
            <a:off x="2316480" y="853440"/>
            <a:ext cx="4602480" cy="4366260"/>
          </a:xfrm>
          <a:custGeom>
            <a:avLst/>
            <a:gdLst>
              <a:gd name="connsiteX0" fmla="*/ 0 w 4602480"/>
              <a:gd name="connsiteY0" fmla="*/ 457200 h 4366260"/>
              <a:gd name="connsiteX1" fmla="*/ 1485900 w 4602480"/>
              <a:gd name="connsiteY1" fmla="*/ 4366260 h 4366260"/>
              <a:gd name="connsiteX2" fmla="*/ 4602480 w 4602480"/>
              <a:gd name="connsiteY2" fmla="*/ 3703320 h 4366260"/>
              <a:gd name="connsiteX3" fmla="*/ 2804160 w 4602480"/>
              <a:gd name="connsiteY3" fmla="*/ 0 h 4366260"/>
              <a:gd name="connsiteX4" fmla="*/ 0 w 4602480"/>
              <a:gd name="connsiteY4" fmla="*/ 457200 h 436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480" h="4366260">
                <a:moveTo>
                  <a:pt x="0" y="457200"/>
                </a:moveTo>
                <a:lnTo>
                  <a:pt x="1485900" y="4366260"/>
                </a:lnTo>
                <a:lnTo>
                  <a:pt x="4602480" y="3703320"/>
                </a:lnTo>
                <a:lnTo>
                  <a:pt x="2804160" y="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>
              <a:alpha val="42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65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Diagramm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2B3682B1-6D75-3E46-FF6F-DDF6CE680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44503" r="27931" b="932"/>
          <a:stretch/>
        </p:blipFill>
        <p:spPr>
          <a:xfrm>
            <a:off x="113724" y="101091"/>
            <a:ext cx="5250721" cy="2046987"/>
          </a:xfrm>
        </p:spPr>
      </p:pic>
      <p:pic>
        <p:nvPicPr>
          <p:cNvPr id="13" name="Grafik 1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D1090FF-526B-2D2E-6C6A-D5226D82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44598" r="28206" b="1098"/>
          <a:stretch/>
        </p:blipFill>
        <p:spPr>
          <a:xfrm>
            <a:off x="5531104" y="2746681"/>
            <a:ext cx="5250721" cy="2043396"/>
          </a:xfrm>
          <a:prstGeom prst="rect">
            <a:avLst/>
          </a:prstGeom>
        </p:spPr>
      </p:pic>
      <p:pic>
        <p:nvPicPr>
          <p:cNvPr id="15" name="Grafik 14" descr="Ein Bild, das Farbigkeit, Diagramm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5C147CF-E240-769F-E43F-F40B59696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44493" r="28263" b="1290"/>
          <a:stretch/>
        </p:blipFill>
        <p:spPr>
          <a:xfrm>
            <a:off x="104497" y="2746681"/>
            <a:ext cx="5259948" cy="204698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F885D4A-D367-A08C-9751-F25408B3C83D}"/>
              </a:ext>
            </a:extLst>
          </p:cNvPr>
          <p:cNvSpPr txBox="1"/>
          <p:nvPr/>
        </p:nvSpPr>
        <p:spPr>
          <a:xfrm>
            <a:off x="104497" y="2148078"/>
            <a:ext cx="525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Neg. Coupling DC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8DF7E34-B7C5-66F0-0368-3D6FCD16FDE8}"/>
              </a:ext>
            </a:extLst>
          </p:cNvPr>
          <p:cNvSpPr txBox="1"/>
          <p:nvPr/>
        </p:nvSpPr>
        <p:spPr>
          <a:xfrm>
            <a:off x="104498" y="4793668"/>
            <a:ext cx="52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Pos. Coupling DC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BC9A76-CABD-FD7A-C080-5B738F8620AF}"/>
              </a:ext>
            </a:extLst>
          </p:cNvPr>
          <p:cNvSpPr txBox="1"/>
          <p:nvPr/>
        </p:nvSpPr>
        <p:spPr>
          <a:xfrm>
            <a:off x="5531104" y="4776958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Pos. Coupling Fundamental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CF8651AB-79FA-726D-E706-AB9A4E78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58653"/>
              </p:ext>
            </p:extLst>
          </p:nvPr>
        </p:nvGraphicFramePr>
        <p:xfrm>
          <a:off x="-812777" y="5868550"/>
          <a:ext cx="112088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70">
                  <a:extLst>
                    <a:ext uri="{9D8B030D-6E8A-4147-A177-3AD203B41FA5}">
                      <a16:colId xmlns:a16="http://schemas.microsoft.com/office/drawing/2014/main" val="2674426793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57266154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6116695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68585121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35168176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656942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68480185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68317209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9862332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580858874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59720998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17417724"/>
                    </a:ext>
                  </a:extLst>
                </a:gridCol>
              </a:tblGrid>
              <a:tr h="163560"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38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978587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E822A487-BA01-F699-9D79-512B34BFEAC6}"/>
              </a:ext>
            </a:extLst>
          </p:cNvPr>
          <p:cNvSpPr/>
          <p:nvPr/>
        </p:nvSpPr>
        <p:spPr>
          <a:xfrm>
            <a:off x="111270" y="5544466"/>
            <a:ext cx="9360746" cy="350972"/>
          </a:xfrm>
          <a:prstGeom prst="rect">
            <a:avLst/>
          </a:prstGeom>
          <a:gradFill>
            <a:gsLst>
              <a:gs pos="50000">
                <a:srgbClr val="FFF201"/>
              </a:gs>
              <a:gs pos="85000">
                <a:srgbClr val="FF4593"/>
              </a:gs>
              <a:gs pos="70000">
                <a:srgbClr val="FF9433"/>
              </a:gs>
              <a:gs pos="60000">
                <a:srgbClr val="FFC210"/>
              </a:gs>
              <a:gs pos="40000">
                <a:srgbClr val="D9FF06"/>
              </a:gs>
              <a:gs pos="20000">
                <a:srgbClr val="7BFF4C"/>
              </a:gs>
              <a:gs pos="10000">
                <a:srgbClr val="45FF93"/>
              </a:gs>
              <a:gs pos="30000">
                <a:srgbClr val="ABFF1F"/>
              </a:gs>
              <a:gs pos="0">
                <a:srgbClr val="00FFFF"/>
              </a:gs>
              <a:gs pos="95000">
                <a:srgbClr val="FF0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BA96A5F-9AEE-64E6-F17F-30004DDC6512}"/>
              </a:ext>
            </a:extLst>
          </p:cNvPr>
          <p:cNvSpPr txBox="1"/>
          <p:nvPr/>
        </p:nvSpPr>
        <p:spPr>
          <a:xfrm>
            <a:off x="9840642" y="6036712"/>
            <a:ext cx="1091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B[</a:t>
            </a:r>
            <a:r>
              <a:rPr lang="de-DE" sz="25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mT</a:t>
            </a:r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35" name="Grafik 34" descr="Ein Bild, das Farbigkei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0449C43-60F1-D56B-9029-03EDA0BC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45065" r="28379" b="1423"/>
          <a:stretch/>
        </p:blipFill>
        <p:spPr>
          <a:xfrm>
            <a:off x="5531104" y="97791"/>
            <a:ext cx="5250721" cy="203183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79025720-37D1-D71C-0A19-5931080B74B5}"/>
              </a:ext>
            </a:extLst>
          </p:cNvPr>
          <p:cNvSpPr txBox="1"/>
          <p:nvPr/>
        </p:nvSpPr>
        <p:spPr>
          <a:xfrm>
            <a:off x="5531104" y="2128068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Neg. Coupling Fundamental</a:t>
            </a:r>
          </a:p>
        </p:txBody>
      </p:sp>
    </p:spTree>
    <p:extLst>
      <p:ext uri="{BB962C8B-B14F-4D97-AF65-F5344CB8AC3E}">
        <p14:creationId xmlns:p14="http://schemas.microsoft.com/office/powerpoint/2010/main" val="278922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Breitbild</PresentationFormat>
  <Paragraphs>25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19</cp:revision>
  <dcterms:created xsi:type="dcterms:W3CDTF">2025-09-30T09:24:34Z</dcterms:created>
  <dcterms:modified xsi:type="dcterms:W3CDTF">2025-10-04T14:56:49Z</dcterms:modified>
</cp:coreProperties>
</file>